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259" r:id="rId3"/>
    <p:sldId id="256" r:id="rId4"/>
    <p:sldId id="261" r:id="rId5"/>
    <p:sldId id="262" r:id="rId6"/>
    <p:sldId id="281" r:id="rId7"/>
    <p:sldId id="280" r:id="rId8"/>
    <p:sldId id="269" r:id="rId9"/>
    <p:sldId id="263" r:id="rId10"/>
    <p:sldId id="260" r:id="rId11"/>
    <p:sldId id="266" r:id="rId12"/>
    <p:sldId id="276" r:id="rId13"/>
    <p:sldId id="275" r:id="rId14"/>
    <p:sldId id="277" r:id="rId15"/>
    <p:sldId id="267" r:id="rId16"/>
    <p:sldId id="268" r:id="rId17"/>
    <p:sldId id="265" r:id="rId18"/>
    <p:sldId id="264" r:id="rId19"/>
    <p:sldId id="271" r:id="rId20"/>
    <p:sldId id="270" r:id="rId21"/>
    <p:sldId id="278" r:id="rId22"/>
    <p:sldId id="274" r:id="rId23"/>
    <p:sldId id="272" r:id="rId24"/>
    <p:sldId id="279" r:id="rId25"/>
  </p:sldIdLst>
  <p:sldSz cx="9144000" cy="6858000" type="screen4x3"/>
  <p:notesSz cx="6858000" cy="9144000"/>
  <p:defaultTextStyle>
    <a:defPPr>
      <a:defRPr lang="da-D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87" autoAdjust="0"/>
  </p:normalViewPr>
  <p:slideViewPr>
    <p:cSldViewPr>
      <p:cViewPr>
        <p:scale>
          <a:sx n="114" d="100"/>
          <a:sy n="114" d="100"/>
        </p:scale>
        <p:origin x="-714" y="5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5BAE9-CCB4-4499-B021-1530AEBB04DE}" type="datetimeFigureOut">
              <a:rPr lang="da-DK" smtClean="0"/>
              <a:t>27-03-2023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D4C89-1C85-4D9C-B602-05B1E21C82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0551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AD4C89-1C85-4D9C-B602-05B1E21C82F8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3907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5E56C-0749-4FBA-B909-1FBF648FF345}" type="datetimeFigureOut">
              <a:rPr lang="da-DK"/>
              <a:pPr>
                <a:defRPr/>
              </a:pPr>
              <a:t>27-03-2023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D896E-0504-41FE-A0A9-98160AC40B59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844982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4D81A-2D5A-4E88-8AF6-D40651061CE5}" type="datetimeFigureOut">
              <a:rPr lang="da-DK"/>
              <a:pPr>
                <a:defRPr/>
              </a:pPr>
              <a:t>27-03-2023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C7A5B1-4016-4BBA-B1C0-1ED53A54F015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105278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7DEDC-8D78-40D2-9078-C5528A75166C}" type="datetimeFigureOut">
              <a:rPr lang="da-DK"/>
              <a:pPr>
                <a:defRPr/>
              </a:pPr>
              <a:t>27-03-2023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57B8A-BD42-4853-AA66-606C7F285FAB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555138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09924-B1A6-42FF-85B7-BC54B507D1E0}" type="datetimeFigureOut">
              <a:rPr lang="da-DK"/>
              <a:pPr>
                <a:defRPr/>
              </a:pPr>
              <a:t>27-03-2023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0DBC8-E023-4F7B-9DC4-7806EB0A0269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16182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CA7B4-3FC3-4FB8-8FC6-B45C1763F014}" type="datetimeFigureOut">
              <a:rPr lang="da-DK"/>
              <a:pPr>
                <a:defRPr/>
              </a:pPr>
              <a:t>27-03-2023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90869-8603-46D5-B310-115A3AA49F69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057473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D4297-F70F-4033-A01F-8C3FCF3E1F8F}" type="datetimeFigureOut">
              <a:rPr lang="da-DK"/>
              <a:pPr>
                <a:defRPr/>
              </a:pPr>
              <a:t>27-03-2023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473C0-8D61-4724-84F0-0C4F2012BC1A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518346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E1849-AFEC-4835-A9DF-1A18FC35EEAF}" type="datetimeFigureOut">
              <a:rPr lang="da-DK"/>
              <a:pPr>
                <a:defRPr/>
              </a:pPr>
              <a:t>27-03-2023</a:t>
            </a:fld>
            <a:endParaRPr lang="da-DK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DD944C-E519-446C-B9E6-52DFA7DEABAC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304504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76129-9107-4B0E-8DBA-72400A82C876}" type="datetimeFigureOut">
              <a:rPr lang="da-DK"/>
              <a:pPr>
                <a:defRPr/>
              </a:pPr>
              <a:t>27-03-2023</a:t>
            </a:fld>
            <a:endParaRPr lang="da-DK"/>
          </a:p>
        </p:txBody>
      </p:sp>
      <p:sp>
        <p:nvSpPr>
          <p:cNvPr id="4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8D843-A40F-46FD-998A-25F831E963A2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81223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86C9F-DBE5-40AE-9A61-13311EA259CA}" type="datetimeFigureOut">
              <a:rPr lang="da-DK"/>
              <a:pPr>
                <a:defRPr/>
              </a:pPr>
              <a:t>27-03-2023</a:t>
            </a:fld>
            <a:endParaRPr lang="da-DK"/>
          </a:p>
        </p:txBody>
      </p:sp>
      <p:sp>
        <p:nvSpPr>
          <p:cNvPr id="3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D7E526-FB91-488C-8CFC-C19E49A7C378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22133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CC944-4A92-46BB-9DCC-8DE01D160C22}" type="datetimeFigureOut">
              <a:rPr lang="da-DK"/>
              <a:pPr>
                <a:defRPr/>
              </a:pPr>
              <a:t>27-03-2023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F5A857-28A9-4180-AC55-FF937DE42211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81490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1C183-A954-46F6-98BD-3B96E29E1CC9}" type="datetimeFigureOut">
              <a:rPr lang="da-DK"/>
              <a:pPr>
                <a:defRPr/>
              </a:pPr>
              <a:t>27-03-2023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4EFA6-405D-438E-8F18-1D9A9CF63A2E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65834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5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itel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smtClean="0"/>
              <a:t>Klik for at redigere i master</a:t>
            </a:r>
          </a:p>
        </p:txBody>
      </p:sp>
      <p:sp>
        <p:nvSpPr>
          <p:cNvPr id="1027" name="Pladsholder til tekst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smtClean="0"/>
              <a:t>Klik for at redigere i master</a:t>
            </a:r>
          </a:p>
          <a:p>
            <a:pPr lvl="1"/>
            <a:r>
              <a:rPr lang="da-DK" altLang="da-DK" smtClean="0"/>
              <a:t>Andet niveau</a:t>
            </a:r>
          </a:p>
          <a:p>
            <a:pPr lvl="2"/>
            <a:r>
              <a:rPr lang="da-DK" altLang="da-DK" smtClean="0"/>
              <a:t>Tredje niveau</a:t>
            </a:r>
          </a:p>
          <a:p>
            <a:pPr lvl="3"/>
            <a:r>
              <a:rPr lang="da-DK" altLang="da-DK" smtClean="0"/>
              <a:t>Fjerde niveau</a:t>
            </a:r>
          </a:p>
          <a:p>
            <a:pPr lvl="4"/>
            <a:r>
              <a:rPr lang="da-DK" altLang="da-DK" smtClean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4D5664D-B5ED-4F30-974D-49EAD9688077}" type="datetimeFigureOut">
              <a:rPr lang="da-DK"/>
              <a:pPr>
                <a:defRPr/>
              </a:pPr>
              <a:t>27-03-2023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3810AE0-00AC-42E7-A113-DC604144770A}" type="slidenum">
              <a:rPr lang="da-DK" altLang="da-DK"/>
              <a:pPr/>
              <a:t>‹nr.›</a:t>
            </a:fld>
            <a:endParaRPr lang="da-DK" alt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illed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460875"/>
            <a:ext cx="33909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el 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da-DK" altLang="da-DK" smtClean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a-DK" dirty="0"/>
          </a:p>
        </p:txBody>
      </p:sp>
      <p:pic>
        <p:nvPicPr>
          <p:cNvPr id="2053" name="Billed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6245225"/>
            <a:ext cx="38163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0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el 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da-DK" altLang="da-DK" smtClean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" r="11641" b="8783"/>
          <a:stretch/>
        </p:blipFill>
        <p:spPr>
          <a:xfrm>
            <a:off x="0" y="8382"/>
            <a:ext cx="3779912" cy="53833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" t="22424" r="3004" b="3375"/>
          <a:stretch/>
        </p:blipFill>
        <p:spPr>
          <a:xfrm>
            <a:off x="3851920" y="29332"/>
            <a:ext cx="5255151" cy="30373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 t="2629" r="3155" b="8783"/>
          <a:stretch/>
        </p:blipFill>
        <p:spPr>
          <a:xfrm>
            <a:off x="3827838" y="3140968"/>
            <a:ext cx="5208658" cy="36205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110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564904"/>
            <a:ext cx="6397752" cy="41574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32656"/>
            <a:ext cx="3520400" cy="3185124"/>
          </a:xfrm>
          <a:ln w="12700"/>
        </p:spPr>
      </p:pic>
    </p:spTree>
    <p:extLst>
      <p:ext uri="{BB962C8B-B14F-4D97-AF65-F5344CB8AC3E}">
        <p14:creationId xmlns:p14="http://schemas.microsoft.com/office/powerpoint/2010/main" val="110020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8927976" cy="66959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016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324395" cy="62432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439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4" y="260648"/>
            <a:ext cx="5408242" cy="38218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68" y="3388842"/>
            <a:ext cx="5120832" cy="34845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389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68" y="1600200"/>
            <a:ext cx="6404664" cy="4525963"/>
          </a:xfr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68" y="1126215"/>
            <a:ext cx="7209064" cy="4905569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900416" cy="59253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944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6788944" cy="4525963"/>
          </a:xfr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376014"/>
            <a:ext cx="5255568" cy="3503712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230" y="0"/>
            <a:ext cx="3485211" cy="35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0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1254" y="679406"/>
            <a:ext cx="3926123" cy="29445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57376" y="188640"/>
            <a:ext cx="5856651" cy="43924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8402" y="3379308"/>
            <a:ext cx="4608512" cy="34563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146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93096"/>
            <a:ext cx="3724503" cy="24392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5112568" cy="39894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89886"/>
            <a:ext cx="4716016" cy="35681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90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04" y="3847196"/>
            <a:ext cx="3356452" cy="25173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645024"/>
            <a:ext cx="3652017" cy="27390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5816"/>
            <a:ext cx="4564021" cy="34230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736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Kroppedal som virksomhed - billeder\Ansvarsområder_2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4624"/>
            <a:ext cx="5768875" cy="659361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Titel 1"/>
          <p:cNvSpPr>
            <a:spLocks noGrp="1" noChangeArrowheads="1"/>
          </p:cNvSpPr>
          <p:nvPr>
            <p:ph type="ctrTitle"/>
          </p:nvPr>
        </p:nvSpPr>
        <p:spPr>
          <a:xfrm>
            <a:off x="611560" y="404664"/>
            <a:ext cx="7772400" cy="1470025"/>
          </a:xfrm>
        </p:spPr>
        <p:txBody>
          <a:bodyPr/>
          <a:lstStyle/>
          <a:p>
            <a:r>
              <a:rPr lang="da-DK" altLang="da-DK" dirty="0" smtClean="0"/>
              <a:t>Kroppedal Museums ansvarsområde</a:t>
            </a:r>
          </a:p>
        </p:txBody>
      </p:sp>
    </p:spTree>
    <p:extLst>
      <p:ext uri="{BB962C8B-B14F-4D97-AF65-F5344CB8AC3E}">
        <p14:creationId xmlns:p14="http://schemas.microsoft.com/office/powerpoint/2010/main" val="140110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1"/>
          <a:stretch/>
        </p:blipFill>
        <p:spPr>
          <a:xfrm>
            <a:off x="179512" y="1916832"/>
            <a:ext cx="8818382" cy="450345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937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8"/>
          <a:stretch/>
        </p:blipFill>
        <p:spPr>
          <a:xfrm>
            <a:off x="0" y="44624"/>
            <a:ext cx="9144000" cy="35609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72"/>
          <a:stretch/>
        </p:blipFill>
        <p:spPr>
          <a:xfrm>
            <a:off x="1716907" y="3620427"/>
            <a:ext cx="5616624" cy="32375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945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bg1"/>
                </a:solidFill>
              </a:rPr>
              <a:t>4 kg spillemønter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ladsholder til indhol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2832" y="1729581"/>
            <a:ext cx="6498336" cy="4267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21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4018458"/>
          </a:xfrm>
        </p:spPr>
        <p:txBody>
          <a:bodyPr/>
          <a:lstStyle/>
          <a:p>
            <a:r>
              <a:rPr lang="da-DK" dirty="0" smtClean="0">
                <a:solidFill>
                  <a:schemeClr val="bg1"/>
                </a:solidFill>
              </a:rPr>
              <a:t>Kanonkugle</a:t>
            </a:r>
            <a:br>
              <a:rPr lang="da-DK" dirty="0" smtClean="0">
                <a:solidFill>
                  <a:schemeClr val="bg1"/>
                </a:solidFill>
              </a:rPr>
            </a:br>
            <a:r>
              <a:rPr lang="da-DK" dirty="0" smtClean="0">
                <a:solidFill>
                  <a:schemeClr val="bg1"/>
                </a:solidFill>
              </a:rPr>
              <a:t/>
            </a:r>
            <a:br>
              <a:rPr lang="da-DK" dirty="0" smtClean="0">
                <a:solidFill>
                  <a:schemeClr val="bg1"/>
                </a:solidFill>
              </a:rPr>
            </a:br>
            <a:r>
              <a:rPr lang="da-DK" dirty="0" smtClean="0">
                <a:solidFill>
                  <a:schemeClr val="bg1"/>
                </a:solidFill>
              </a:rPr>
              <a:t>”Gravkors” fra 1864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8" t="6290" r="26595" b="17334"/>
          <a:stretch/>
        </p:blipFill>
        <p:spPr>
          <a:xfrm>
            <a:off x="179512" y="116632"/>
            <a:ext cx="4655890" cy="46558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93" b="12667"/>
          <a:stretch/>
        </p:blipFill>
        <p:spPr>
          <a:xfrm>
            <a:off x="2267744" y="4475527"/>
            <a:ext cx="6788944" cy="23824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813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bg1"/>
                </a:solidFill>
              </a:rPr>
              <a:t>Tak for i aften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5428"/>
            <a:ext cx="4226519" cy="31683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472" y="3645024"/>
            <a:ext cx="4752528" cy="31683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kstboks 5"/>
          <p:cNvSpPr txBox="1"/>
          <p:nvPr/>
        </p:nvSpPr>
        <p:spPr>
          <a:xfrm>
            <a:off x="827584" y="1988840"/>
            <a:ext cx="29523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schemeClr val="bg1"/>
                </a:solidFill>
              </a:rPr>
              <a:t>De Nova Stella</a:t>
            </a:r>
          </a:p>
          <a:p>
            <a:r>
              <a:rPr lang="da-DK" sz="3200" dirty="0">
                <a:solidFill>
                  <a:schemeClr val="bg1"/>
                </a:solidFill>
              </a:rPr>
              <a:t>Tycho Brahes nye stjerne</a:t>
            </a:r>
          </a:p>
          <a:p>
            <a:endParaRPr lang="da-DK" dirty="0"/>
          </a:p>
        </p:txBody>
      </p:sp>
      <p:sp>
        <p:nvSpPr>
          <p:cNvPr id="7" name="Tekstboks 6"/>
          <p:cNvSpPr txBox="1"/>
          <p:nvPr/>
        </p:nvSpPr>
        <p:spPr>
          <a:xfrm>
            <a:off x="4508780" y="1988840"/>
            <a:ext cx="45154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>
                <a:solidFill>
                  <a:schemeClr val="bg1"/>
                </a:solidFill>
              </a:rPr>
              <a:t>Hver dag er en kamp</a:t>
            </a:r>
          </a:p>
          <a:p>
            <a:r>
              <a:rPr lang="da-DK" sz="3200" dirty="0" smtClean="0">
                <a:solidFill>
                  <a:schemeClr val="bg1"/>
                </a:solidFill>
              </a:rPr>
              <a:t>Udstilling om vikingetiden</a:t>
            </a:r>
            <a:endParaRPr lang="da-DK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1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56"/>
            <a:ext cx="9144000" cy="6858000"/>
          </a:xfrm>
          <a:prstGeom prst="rect">
            <a:avLst/>
          </a:prstGeom>
        </p:spPr>
      </p:pic>
      <p:sp>
        <p:nvSpPr>
          <p:cNvPr id="2051" name="Titel 1"/>
          <p:cNvSpPr>
            <a:spLocks noGrp="1" noChangeArrowheads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/>
          <a:lstStyle/>
          <a:p>
            <a:r>
              <a:rPr lang="da-DK" altLang="da-DK" dirty="0" smtClean="0"/>
              <a:t>Museum i </a:t>
            </a:r>
            <a:r>
              <a:rPr lang="da-DK" altLang="da-DK" dirty="0" err="1" smtClean="0"/>
              <a:t>Vestskoven</a:t>
            </a:r>
            <a:endParaRPr lang="da-DK" altLang="da-DK" dirty="0" smtClean="0"/>
          </a:p>
        </p:txBody>
      </p:sp>
      <p:pic>
        <p:nvPicPr>
          <p:cNvPr id="2053" name="Billed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6245225"/>
            <a:ext cx="38163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el 1"/>
          <p:cNvSpPr>
            <a:spLocks noGrp="1" noChangeArrowheads="1"/>
          </p:cNvSpPr>
          <p:nvPr>
            <p:ph type="ctrTitle"/>
          </p:nvPr>
        </p:nvSpPr>
        <p:spPr>
          <a:xfrm>
            <a:off x="6260186" y="-171400"/>
            <a:ext cx="2883814" cy="1420316"/>
          </a:xfrm>
        </p:spPr>
        <p:txBody>
          <a:bodyPr/>
          <a:lstStyle/>
          <a:p>
            <a:pPr algn="l"/>
            <a:r>
              <a:rPr lang="da-DK" altLang="da-DK" sz="2400" dirty="0" smtClean="0">
                <a:solidFill>
                  <a:schemeClr val="bg1"/>
                </a:solidFill>
              </a:rPr>
              <a:t>Museum for arkæologi</a:t>
            </a:r>
            <a:r>
              <a:rPr lang="da-DK" altLang="da-DK" sz="2400" dirty="0">
                <a:solidFill>
                  <a:schemeClr val="bg1"/>
                </a:solidFill>
              </a:rPr>
              <a:t>, </a:t>
            </a:r>
            <a:r>
              <a:rPr lang="da-DK" altLang="da-DK" sz="2400" dirty="0" smtClean="0">
                <a:solidFill>
                  <a:schemeClr val="bg1"/>
                </a:solidFill>
              </a:rPr>
              <a:t>astronomi og nyere tid</a:t>
            </a:r>
          </a:p>
        </p:txBody>
      </p:sp>
      <p:pic>
        <p:nvPicPr>
          <p:cNvPr id="2053" name="Billed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6245225"/>
            <a:ext cx="38163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8" y="27249"/>
            <a:ext cx="6242304" cy="41605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6"/>
          <a:stretch/>
        </p:blipFill>
        <p:spPr>
          <a:xfrm>
            <a:off x="5379986" y="1364510"/>
            <a:ext cx="3764014" cy="54914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57"/>
          <a:stretch/>
        </p:blipFill>
        <p:spPr>
          <a:xfrm>
            <a:off x="-7845" y="4221119"/>
            <a:ext cx="5384584" cy="26348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774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illed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460875"/>
            <a:ext cx="33909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el 1"/>
          <p:cNvSpPr>
            <a:spLocks noGrp="1" noChangeArrowheads="1"/>
          </p:cNvSpPr>
          <p:nvPr>
            <p:ph type="ctrTitle"/>
          </p:nvPr>
        </p:nvSpPr>
        <p:spPr>
          <a:xfrm>
            <a:off x="971600" y="260648"/>
            <a:ext cx="7772400" cy="1470025"/>
          </a:xfrm>
        </p:spPr>
        <p:txBody>
          <a:bodyPr/>
          <a:lstStyle/>
          <a:p>
            <a:r>
              <a:rPr lang="da-DK" altLang="da-DK" dirty="0" smtClean="0">
                <a:solidFill>
                  <a:schemeClr val="bg1"/>
                </a:solidFill>
              </a:rPr>
              <a:t>Gladsaxe 95 lokaliteter</a:t>
            </a:r>
          </a:p>
        </p:txBody>
      </p:sp>
      <p:pic>
        <p:nvPicPr>
          <p:cNvPr id="2053" name="Billed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6245225"/>
            <a:ext cx="38163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t="35443" r="21321" b="2783"/>
          <a:stretch/>
        </p:blipFill>
        <p:spPr>
          <a:xfrm rot="16200000">
            <a:off x="2975924" y="1844958"/>
            <a:ext cx="3540158" cy="42364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774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billed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5" r="18105"/>
          <a:stretch>
            <a:fillRect/>
          </a:stretch>
        </p:blipFill>
        <p:spPr>
          <a:xfrm>
            <a:off x="1907704" y="1556792"/>
            <a:ext cx="5486400" cy="4114800"/>
          </a:xfrm>
          <a:ln w="12700"/>
        </p:spPr>
      </p:pic>
    </p:spTree>
    <p:extLst>
      <p:ext uri="{BB962C8B-B14F-4D97-AF65-F5344CB8AC3E}">
        <p14:creationId xmlns:p14="http://schemas.microsoft.com/office/powerpoint/2010/main" val="311936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8" t="2876" r="5015" b="35053"/>
          <a:stretch/>
        </p:blipFill>
        <p:spPr>
          <a:xfrm rot="5400000">
            <a:off x="2185876" y="816464"/>
            <a:ext cx="4320333" cy="50250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kstboks 6"/>
          <p:cNvSpPr txBox="1"/>
          <p:nvPr/>
        </p:nvSpPr>
        <p:spPr>
          <a:xfrm>
            <a:off x="200350" y="1123774"/>
            <a:ext cx="1512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</a:rPr>
              <a:t>Gravhøj, sløjfet ved anlæg af batteriet</a:t>
            </a:r>
            <a:endParaRPr lang="da-DK" sz="1400" dirty="0">
              <a:solidFill>
                <a:schemeClr val="bg1"/>
              </a:solidFill>
            </a:endParaRPr>
          </a:p>
        </p:txBody>
      </p:sp>
      <p:sp>
        <p:nvSpPr>
          <p:cNvPr id="8" name="Tekstboks 7"/>
          <p:cNvSpPr txBox="1"/>
          <p:nvPr/>
        </p:nvSpPr>
        <p:spPr>
          <a:xfrm>
            <a:off x="362368" y="312974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</a:rPr>
              <a:t>Tinghøj Batteri</a:t>
            </a:r>
            <a:endParaRPr lang="da-DK" sz="1400" dirty="0">
              <a:solidFill>
                <a:schemeClr val="bg1"/>
              </a:solidFill>
            </a:endParaRPr>
          </a:p>
        </p:txBody>
      </p:sp>
      <p:sp>
        <p:nvSpPr>
          <p:cNvPr id="9" name="Tekstboks 8"/>
          <p:cNvSpPr txBox="1"/>
          <p:nvPr/>
        </p:nvSpPr>
        <p:spPr>
          <a:xfrm>
            <a:off x="3779912" y="312974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</a:rPr>
              <a:t>Guldbelagt bronzering</a:t>
            </a:r>
            <a:endParaRPr lang="da-DK" sz="1400" dirty="0">
              <a:solidFill>
                <a:schemeClr val="bg1"/>
              </a:solidFill>
            </a:endParaRPr>
          </a:p>
        </p:txBody>
      </p:sp>
      <p:sp>
        <p:nvSpPr>
          <p:cNvPr id="10" name="Tekstboks 9"/>
          <p:cNvSpPr txBox="1"/>
          <p:nvPr/>
        </p:nvSpPr>
        <p:spPr>
          <a:xfrm>
            <a:off x="7020272" y="4680718"/>
            <a:ext cx="20162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</a:rPr>
              <a:t>Tveægget </a:t>
            </a:r>
            <a:r>
              <a:rPr lang="da-DK" sz="1400" dirty="0" err="1" smtClean="0">
                <a:solidFill>
                  <a:schemeClr val="bg1"/>
                </a:solidFill>
              </a:rPr>
              <a:t>grebtunge</a:t>
            </a:r>
            <a:r>
              <a:rPr lang="da-DK" sz="1400" dirty="0" smtClean="0">
                <a:solidFill>
                  <a:schemeClr val="bg1"/>
                </a:solidFill>
              </a:rPr>
              <a:t>-sværd, yngre jernalder. Mystiske fund-omstændigheder.</a:t>
            </a:r>
          </a:p>
          <a:p>
            <a:r>
              <a:rPr lang="da-DK" sz="1400" dirty="0" smtClean="0">
                <a:solidFill>
                  <a:schemeClr val="bg1"/>
                </a:solidFill>
              </a:rPr>
              <a:t>Havearbejde</a:t>
            </a:r>
            <a:endParaRPr lang="da-DK" sz="1400" dirty="0">
              <a:solidFill>
                <a:schemeClr val="bg1"/>
              </a:solidFill>
            </a:endParaRPr>
          </a:p>
        </p:txBody>
      </p:sp>
      <p:sp>
        <p:nvSpPr>
          <p:cNvPr id="11" name="Tekstboks 10"/>
          <p:cNvSpPr txBox="1"/>
          <p:nvPr/>
        </p:nvSpPr>
        <p:spPr>
          <a:xfrm>
            <a:off x="7041259" y="169667"/>
            <a:ext cx="1763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</a:rPr>
              <a:t>Opsamling</a:t>
            </a:r>
          </a:p>
          <a:p>
            <a:r>
              <a:rPr lang="da-DK" sz="1400" dirty="0" smtClean="0">
                <a:solidFill>
                  <a:schemeClr val="bg1"/>
                </a:solidFill>
              </a:rPr>
              <a:t>Flintredskaber + gennemborede østersskaller</a:t>
            </a:r>
            <a:endParaRPr lang="da-DK" sz="1400" dirty="0">
              <a:solidFill>
                <a:schemeClr val="bg1"/>
              </a:solidFill>
            </a:endParaRPr>
          </a:p>
        </p:txBody>
      </p:sp>
      <p:sp>
        <p:nvSpPr>
          <p:cNvPr id="12" name="Tekstboks 11"/>
          <p:cNvSpPr txBox="1"/>
          <p:nvPr/>
        </p:nvSpPr>
        <p:spPr>
          <a:xfrm>
            <a:off x="137896" y="4135587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</a:rPr>
              <a:t>Spidsvåben, ornamenteret hjortetak, ældre stenalder</a:t>
            </a:r>
            <a:endParaRPr lang="da-DK" sz="1400" dirty="0">
              <a:solidFill>
                <a:schemeClr val="bg1"/>
              </a:solidFill>
            </a:endParaRPr>
          </a:p>
        </p:txBody>
      </p:sp>
      <p:sp>
        <p:nvSpPr>
          <p:cNvPr id="13" name="Tekstboks 12"/>
          <p:cNvSpPr txBox="1"/>
          <p:nvPr/>
        </p:nvSpPr>
        <p:spPr>
          <a:xfrm>
            <a:off x="2232725" y="44934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</a:rPr>
              <a:t>Buddinge Batteri</a:t>
            </a:r>
            <a:endParaRPr lang="da-DK" sz="1400" dirty="0">
              <a:solidFill>
                <a:schemeClr val="bg1"/>
              </a:solidFill>
            </a:endParaRPr>
          </a:p>
        </p:txBody>
      </p:sp>
      <p:sp>
        <p:nvSpPr>
          <p:cNvPr id="14" name="Tekstboks 13"/>
          <p:cNvSpPr txBox="1"/>
          <p:nvPr/>
        </p:nvSpPr>
        <p:spPr>
          <a:xfrm>
            <a:off x="2845778" y="5848529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</a:rPr>
              <a:t>Gravhøj, kaldet Buddinge</a:t>
            </a:r>
            <a:endParaRPr lang="da-DK" sz="1400" dirty="0">
              <a:solidFill>
                <a:schemeClr val="bg1"/>
              </a:solidFill>
            </a:endParaRPr>
          </a:p>
        </p:txBody>
      </p:sp>
      <p:sp>
        <p:nvSpPr>
          <p:cNvPr id="15" name="Tekstboks 14"/>
          <p:cNvSpPr txBox="1"/>
          <p:nvPr/>
        </p:nvSpPr>
        <p:spPr>
          <a:xfrm>
            <a:off x="4499992" y="5921893"/>
            <a:ext cx="1512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</a:rPr>
              <a:t>Gravhøj, udgravet og sløjfet 1941. Armring af bronze</a:t>
            </a:r>
            <a:endParaRPr lang="da-DK" sz="1400" dirty="0">
              <a:solidFill>
                <a:schemeClr val="bg1"/>
              </a:solidFill>
            </a:endParaRPr>
          </a:p>
        </p:txBody>
      </p:sp>
      <p:sp>
        <p:nvSpPr>
          <p:cNvPr id="16" name="Tekstboks 15"/>
          <p:cNvSpPr txBox="1"/>
          <p:nvPr/>
        </p:nvSpPr>
        <p:spPr>
          <a:xfrm>
            <a:off x="7041259" y="2125714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</a:rPr>
              <a:t>Guldarmring</a:t>
            </a:r>
            <a:endParaRPr lang="da-DK" sz="1400" dirty="0">
              <a:solidFill>
                <a:schemeClr val="bg1"/>
              </a:solidFill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104578" y="3294856"/>
            <a:ext cx="14119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</a:rPr>
              <a:t>Opsamling</a:t>
            </a:r>
          </a:p>
          <a:p>
            <a:r>
              <a:rPr lang="da-DK" sz="1400" dirty="0" smtClean="0">
                <a:solidFill>
                  <a:schemeClr val="bg1"/>
                </a:solidFill>
              </a:rPr>
              <a:t>Flintsegl og flintaffald</a:t>
            </a:r>
            <a:endParaRPr lang="da-DK" sz="1400" dirty="0">
              <a:solidFill>
                <a:schemeClr val="bg1"/>
              </a:solidFill>
            </a:endParaRPr>
          </a:p>
        </p:txBody>
      </p:sp>
      <p:sp>
        <p:nvSpPr>
          <p:cNvPr id="19" name="Tekstboks 18"/>
          <p:cNvSpPr txBox="1"/>
          <p:nvPr/>
        </p:nvSpPr>
        <p:spPr>
          <a:xfrm>
            <a:off x="57916" y="2135091"/>
            <a:ext cx="16201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</a:rPr>
              <a:t>Opsamling</a:t>
            </a:r>
          </a:p>
          <a:p>
            <a:r>
              <a:rPr lang="da-DK" sz="1400" dirty="0" smtClean="0">
                <a:solidFill>
                  <a:schemeClr val="bg1"/>
                </a:solidFill>
              </a:rPr>
              <a:t>Flintredskaber (</a:t>
            </a:r>
            <a:r>
              <a:rPr lang="da-DK" sz="1400" dirty="0">
                <a:solidFill>
                  <a:schemeClr val="bg1"/>
                </a:solidFill>
              </a:rPr>
              <a:t>ø</a:t>
            </a:r>
            <a:r>
              <a:rPr lang="da-DK" sz="1400" dirty="0" smtClean="0">
                <a:solidFill>
                  <a:schemeClr val="bg1"/>
                </a:solidFill>
              </a:rPr>
              <a:t>kse, skraber, bor, flække)</a:t>
            </a:r>
          </a:p>
          <a:p>
            <a:endParaRPr lang="da-DK" sz="1400" dirty="0">
              <a:solidFill>
                <a:schemeClr val="bg1"/>
              </a:solidFill>
            </a:endParaRPr>
          </a:p>
        </p:txBody>
      </p:sp>
      <p:cxnSp>
        <p:nvCxnSpPr>
          <p:cNvPr id="21" name="Lige pilforbindelse 20"/>
          <p:cNvCxnSpPr>
            <a:stCxn id="15" idx="0"/>
          </p:cNvCxnSpPr>
          <p:nvPr/>
        </p:nvCxnSpPr>
        <p:spPr>
          <a:xfrm flipH="1" flipV="1">
            <a:off x="4499992" y="4221088"/>
            <a:ext cx="756084" cy="17008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pilforbindelse 22"/>
          <p:cNvCxnSpPr/>
          <p:nvPr/>
        </p:nvCxnSpPr>
        <p:spPr>
          <a:xfrm flipV="1">
            <a:off x="3923928" y="5373216"/>
            <a:ext cx="144016" cy="475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Lige pilforbindelse 26"/>
          <p:cNvCxnSpPr/>
          <p:nvPr/>
        </p:nvCxnSpPr>
        <p:spPr>
          <a:xfrm>
            <a:off x="1115616" y="666274"/>
            <a:ext cx="1080120" cy="15385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Lige pilforbindelse 28"/>
          <p:cNvCxnSpPr/>
          <p:nvPr/>
        </p:nvCxnSpPr>
        <p:spPr>
          <a:xfrm>
            <a:off x="956434" y="1700808"/>
            <a:ext cx="1095286" cy="6924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pilforbindelse 30"/>
          <p:cNvCxnSpPr/>
          <p:nvPr/>
        </p:nvCxnSpPr>
        <p:spPr>
          <a:xfrm>
            <a:off x="2987824" y="927884"/>
            <a:ext cx="432048" cy="268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Lige pilforbindelse 32"/>
          <p:cNvCxnSpPr>
            <a:stCxn id="12" idx="3"/>
          </p:cNvCxnSpPr>
          <p:nvPr/>
        </p:nvCxnSpPr>
        <p:spPr>
          <a:xfrm flipV="1">
            <a:off x="1578056" y="4365104"/>
            <a:ext cx="2201856" cy="2475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Lige pilforbindelse 36"/>
          <p:cNvCxnSpPr/>
          <p:nvPr/>
        </p:nvCxnSpPr>
        <p:spPr>
          <a:xfrm flipH="1" flipV="1">
            <a:off x="5940152" y="4365104"/>
            <a:ext cx="108012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Lige pilforbindelse 38"/>
          <p:cNvCxnSpPr>
            <a:stCxn id="16" idx="1"/>
          </p:cNvCxnSpPr>
          <p:nvPr/>
        </p:nvCxnSpPr>
        <p:spPr>
          <a:xfrm flipH="1">
            <a:off x="6372200" y="2279603"/>
            <a:ext cx="66905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ge pilforbindelse 40"/>
          <p:cNvCxnSpPr/>
          <p:nvPr/>
        </p:nvCxnSpPr>
        <p:spPr>
          <a:xfrm flipH="1">
            <a:off x="6012160" y="836194"/>
            <a:ext cx="1080120" cy="6569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ge pilforbindelse 42"/>
          <p:cNvCxnSpPr>
            <a:stCxn id="9" idx="2"/>
          </p:cNvCxnSpPr>
          <p:nvPr/>
        </p:nvCxnSpPr>
        <p:spPr>
          <a:xfrm flipH="1">
            <a:off x="4357946" y="836194"/>
            <a:ext cx="178050" cy="7205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kstboks 43"/>
          <p:cNvSpPr txBox="1"/>
          <p:nvPr/>
        </p:nvSpPr>
        <p:spPr>
          <a:xfrm>
            <a:off x="7067113" y="1339218"/>
            <a:ext cx="1512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</a:rPr>
              <a:t>Flintafslag, bålgruber. Udgravning</a:t>
            </a:r>
            <a:endParaRPr lang="da-DK" sz="1400" dirty="0">
              <a:solidFill>
                <a:schemeClr val="bg1"/>
              </a:solidFill>
            </a:endParaRPr>
          </a:p>
        </p:txBody>
      </p:sp>
      <p:cxnSp>
        <p:nvCxnSpPr>
          <p:cNvPr id="46" name="Lige pilforbindelse 45"/>
          <p:cNvCxnSpPr>
            <a:stCxn id="44" idx="1"/>
          </p:cNvCxnSpPr>
          <p:nvPr/>
        </p:nvCxnSpPr>
        <p:spPr>
          <a:xfrm flipH="1">
            <a:off x="4357947" y="1708550"/>
            <a:ext cx="2709166" cy="4171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kstboks 46"/>
          <p:cNvSpPr txBox="1"/>
          <p:nvPr/>
        </p:nvSpPr>
        <p:spPr>
          <a:xfrm>
            <a:off x="7013107" y="2556192"/>
            <a:ext cx="1791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</a:rPr>
              <a:t>Sleben økse, knusesten.</a:t>
            </a:r>
          </a:p>
          <a:p>
            <a:r>
              <a:rPr lang="da-DK" sz="1400" dirty="0" smtClean="0">
                <a:solidFill>
                  <a:schemeClr val="bg1"/>
                </a:solidFill>
              </a:rPr>
              <a:t>Havearbejde</a:t>
            </a:r>
          </a:p>
          <a:p>
            <a:endParaRPr lang="da-DK" sz="1400" dirty="0">
              <a:solidFill>
                <a:schemeClr val="bg1"/>
              </a:solidFill>
            </a:endParaRPr>
          </a:p>
        </p:txBody>
      </p:sp>
      <p:cxnSp>
        <p:nvCxnSpPr>
          <p:cNvPr id="49" name="Lige pilforbindelse 48"/>
          <p:cNvCxnSpPr/>
          <p:nvPr/>
        </p:nvCxnSpPr>
        <p:spPr>
          <a:xfrm flipH="1" flipV="1">
            <a:off x="5712529" y="2636912"/>
            <a:ext cx="1354584" cy="1659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Lige pilforbindelse 50"/>
          <p:cNvCxnSpPr/>
          <p:nvPr/>
        </p:nvCxnSpPr>
        <p:spPr>
          <a:xfrm>
            <a:off x="956434" y="3690610"/>
            <a:ext cx="203139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Lige pilforbindelse 54"/>
          <p:cNvCxnSpPr/>
          <p:nvPr/>
        </p:nvCxnSpPr>
        <p:spPr>
          <a:xfrm>
            <a:off x="1331640" y="2556192"/>
            <a:ext cx="2592288" cy="3693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Lige pilforbindelse 56"/>
          <p:cNvCxnSpPr/>
          <p:nvPr/>
        </p:nvCxnSpPr>
        <p:spPr>
          <a:xfrm flipV="1">
            <a:off x="1043608" y="3573016"/>
            <a:ext cx="1635376" cy="911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13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61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illed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460875"/>
            <a:ext cx="33909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el 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da-DK" altLang="da-DK" dirty="0" smtClean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a-DK" dirty="0"/>
          </a:p>
        </p:txBody>
      </p:sp>
      <p:pic>
        <p:nvPicPr>
          <p:cNvPr id="2053" name="Billed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6245225"/>
            <a:ext cx="38163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5" b="22568"/>
          <a:stretch/>
        </p:blipFill>
        <p:spPr>
          <a:xfrm>
            <a:off x="467544" y="188640"/>
            <a:ext cx="3553415" cy="53102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41"/>
          <a:stretch/>
        </p:blipFill>
        <p:spPr>
          <a:xfrm rot="5400000">
            <a:off x="2978560" y="1907287"/>
            <a:ext cx="6048673" cy="26113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774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æsentation - Jonas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æsentation - Jonas  -  Kompatibilitetstilstand" id="{B2768D25-AA08-4E42-85ED-BF89072B85DF}" vid="{717208DA-74B6-471F-92A6-BDFDDB476C9C}"/>
    </a:ext>
  </a:extLst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Præsentation - Jonas</Template>
  <TotalTime>546</TotalTime>
  <Words>117</Words>
  <Application>Microsoft Office PowerPoint</Application>
  <PresentationFormat>Skærmshow (4:3)</PresentationFormat>
  <Paragraphs>31</Paragraphs>
  <Slides>24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24</vt:i4>
      </vt:variant>
    </vt:vector>
  </HeadingPairs>
  <TitlesOfParts>
    <vt:vector size="25" baseType="lpstr">
      <vt:lpstr>Præsentation - Jonas</vt:lpstr>
      <vt:lpstr>PowerPoint-præsentation</vt:lpstr>
      <vt:lpstr>Kroppedal Museums ansvarsområde</vt:lpstr>
      <vt:lpstr>Museum i Vestskoven</vt:lpstr>
      <vt:lpstr>Museum for arkæologi, astronomi og nyere tid</vt:lpstr>
      <vt:lpstr>Gladsaxe 95 lokaliteter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4 kg spillemønter</vt:lpstr>
      <vt:lpstr>Kanonkugle  ”Gravkors” fra 1864</vt:lpstr>
      <vt:lpstr>Tak for i aften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Lotte R Sparrevohn</dc:creator>
  <cp:lastModifiedBy>kontakt@kroppedal.dk</cp:lastModifiedBy>
  <cp:revision>23</cp:revision>
  <dcterms:created xsi:type="dcterms:W3CDTF">2023-03-22T12:37:29Z</dcterms:created>
  <dcterms:modified xsi:type="dcterms:W3CDTF">2023-03-27T13:07:57Z</dcterms:modified>
</cp:coreProperties>
</file>